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64C"/>
    <a:srgbClr val="58595B"/>
    <a:srgbClr val="8E8F92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70DB730-F856-EC44-9E3C-85E4DF2D5B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7" y="0"/>
            <a:ext cx="7558680" cy="532765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303786"/>
            <a:ext cx="4248473" cy="2808310"/>
          </a:xfrm>
          <a:noFill/>
        </p:spPr>
        <p:txBody>
          <a:bodyPr>
            <a:normAutofit fontScale="92500" lnSpcReduction="10000"/>
          </a:bodyPr>
          <a:lstStyle/>
          <a:p>
            <a:pPr>
              <a:spcBef>
                <a:spcPts val="770"/>
              </a:spcBef>
            </a:pPr>
            <a:r>
              <a:rPr lang="en-GB" sz="2300" dirty="0" err="1">
                <a:solidFill>
                  <a:srgbClr val="58595B"/>
                </a:solidFill>
              </a:rPr>
              <a:t>Bangga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telah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meraih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b="1" dirty="0">
                <a:solidFill>
                  <a:srgbClr val="B1864C"/>
                </a:solidFill>
              </a:rPr>
              <a:t>status Gold</a:t>
            </a:r>
            <a:r>
              <a:rPr lang="en-GB" sz="2300" dirty="0">
                <a:solidFill>
                  <a:srgbClr val="58595B"/>
                </a:solidFill>
              </a:rPr>
              <a:t> pada </a:t>
            </a:r>
            <a:r>
              <a:rPr lang="en-GB" sz="2300" dirty="0" err="1">
                <a:solidFill>
                  <a:srgbClr val="58595B"/>
                </a:solidFill>
              </a:rPr>
              <a:t>Penghargaan</a:t>
            </a:r>
            <a:r>
              <a:rPr lang="en-GB" sz="2300" dirty="0">
                <a:solidFill>
                  <a:srgbClr val="58595B"/>
                </a:solidFill>
              </a:rPr>
              <a:t> WSO-Angels Awards dan </a:t>
            </a:r>
            <a:r>
              <a:rPr lang="en-GB" sz="2300" dirty="0" err="1">
                <a:solidFill>
                  <a:srgbClr val="58595B"/>
                </a:solidFill>
              </a:rPr>
              <a:t>secara</a:t>
            </a:r>
            <a:r>
              <a:rPr lang="en-GB" sz="2300" dirty="0">
                <a:solidFill>
                  <a:srgbClr val="58595B"/>
                </a:solidFill>
              </a:rPr>
              <a:t> formal </a:t>
            </a:r>
            <a:r>
              <a:rPr lang="en-GB" sz="2300" dirty="0" err="1">
                <a:solidFill>
                  <a:srgbClr val="58595B"/>
                </a:solidFill>
              </a:rPr>
              <a:t>diakui</a:t>
            </a:r>
            <a:r>
              <a:rPr lang="en-GB" sz="2300" dirty="0">
                <a:solidFill>
                  <a:srgbClr val="58595B"/>
                </a:solidFill>
              </a:rPr>
              <a:t> di </a:t>
            </a:r>
            <a:r>
              <a:rPr lang="en-GB" sz="2300" dirty="0" err="1">
                <a:solidFill>
                  <a:srgbClr val="58595B"/>
                </a:solidFill>
              </a:rPr>
              <a:t>konferensi</a:t>
            </a:r>
            <a:r>
              <a:rPr lang="en-GB" sz="2300" dirty="0">
                <a:solidFill>
                  <a:srgbClr val="58595B"/>
                </a:solidFill>
              </a:rPr>
              <a:t> regional </a:t>
            </a:r>
            <a:r>
              <a:rPr lang="en-GB" sz="2300" dirty="0" err="1">
                <a:solidFill>
                  <a:srgbClr val="58595B"/>
                </a:solidFill>
              </a:rPr>
              <a:t>tahunan</a:t>
            </a:r>
            <a:r>
              <a:rPr lang="en-GB" sz="2300" dirty="0">
                <a:solidFill>
                  <a:srgbClr val="58595B"/>
                </a:solidFill>
              </a:rPr>
              <a:t> yang </a:t>
            </a:r>
            <a:r>
              <a:rPr lang="en-GB" sz="2300" dirty="0" err="1">
                <a:solidFill>
                  <a:srgbClr val="58595B"/>
                </a:solidFill>
              </a:rPr>
              <a:t>dihadiri</a:t>
            </a:r>
            <a:r>
              <a:rPr lang="en-GB" sz="2300" dirty="0">
                <a:solidFill>
                  <a:srgbClr val="58595B"/>
                </a:solidFill>
              </a:rPr>
              <a:t> oleh para </a:t>
            </a:r>
            <a:r>
              <a:rPr lang="en-GB" sz="2300" dirty="0" err="1">
                <a:solidFill>
                  <a:srgbClr val="58595B"/>
                </a:solidFill>
              </a:rPr>
              <a:t>ahli</a:t>
            </a:r>
            <a:r>
              <a:rPr lang="en-GB" sz="2300" dirty="0">
                <a:solidFill>
                  <a:srgbClr val="58595B"/>
                </a:solidFill>
              </a:rPr>
              <a:t> di </a:t>
            </a:r>
            <a:r>
              <a:rPr lang="en-GB" sz="2300" dirty="0" err="1">
                <a:solidFill>
                  <a:srgbClr val="58595B"/>
                </a:solidFill>
              </a:rPr>
              <a:t>bidangnya</a:t>
            </a:r>
            <a:r>
              <a:rPr lang="en-GB" sz="2300" dirty="0">
                <a:solidFill>
                  <a:srgbClr val="58595B"/>
                </a:solidFill>
              </a:rPr>
              <a:t>.</a:t>
            </a:r>
          </a:p>
          <a:p>
            <a:pPr>
              <a:spcBef>
                <a:spcPts val="770"/>
              </a:spcBef>
            </a:pP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200" dirty="0">
                <a:solidFill>
                  <a:srgbClr val="58595B"/>
                </a:solidFill>
              </a:rPr>
              <a:t>https://</a:t>
            </a:r>
            <a:r>
              <a:rPr lang="en-GB" sz="1200" dirty="0" err="1">
                <a:solidFill>
                  <a:srgbClr val="58595B"/>
                </a:solidFill>
              </a:rPr>
              <a:t>www.angels-initiative.com</a:t>
            </a:r>
            <a:r>
              <a:rPr lang="en-GB" sz="1200" dirty="0">
                <a:solidFill>
                  <a:srgbClr val="58595B"/>
                </a:solidFill>
              </a:rPr>
              <a:t>/angels-awards/</a:t>
            </a:r>
            <a:r>
              <a:rPr lang="en-GB" sz="1200" dirty="0" err="1">
                <a:solidFill>
                  <a:srgbClr val="58595B"/>
                </a:solidFill>
              </a:rPr>
              <a:t>wso</a:t>
            </a:r>
            <a:r>
              <a:rPr lang="en-GB" sz="1200" dirty="0">
                <a:solidFill>
                  <a:srgbClr val="58595B"/>
                </a:solidFill>
              </a:rPr>
              <a:t>-award-winners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WSOAngelsAwards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#WSC2024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68658F-2E15-B74C-9A2D-82E02097B8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2912" y="2002105"/>
            <a:ext cx="2320717" cy="310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4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1118</TotalTime>
  <Words>44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538</cp:revision>
  <dcterms:created xsi:type="dcterms:W3CDTF">2016-03-24T07:27:19Z</dcterms:created>
  <dcterms:modified xsi:type="dcterms:W3CDTF">2023-10-24T16:14:35Z</dcterms:modified>
</cp:coreProperties>
</file>